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ScsM+uK36ENsSl3J9GsyqHQY9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6D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789872" y="188005"/>
            <a:ext cx="7418567" cy="10523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50"/>
              <a:t>#BOUsci21 - Sample Slide</a:t>
            </a:r>
            <a:br>
              <a:rPr lang="en-US" sz="4050"/>
            </a:br>
            <a:endParaRPr sz="4050">
              <a:solidFill>
                <a:srgbClr val="0070C0"/>
              </a:solidFill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39920" y="848343"/>
            <a:ext cx="3833315" cy="3785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16:9 Aspect ratio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it simple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colour-blind-aware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see presenter guidelines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pictures and clear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your social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 details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7873253" y="0"/>
            <a:ext cx="1270747" cy="773206"/>
          </a:xfrm>
          <a:prstGeom prst="rect">
            <a:avLst/>
          </a:prstGeom>
          <a:solidFill>
            <a:srgbClr val="AEABAB"/>
          </a:solidFill>
          <a:ln cap="flat" cmpd="sng" w="12700">
            <a:solidFill>
              <a:srgbClr val="E6913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Keep this area empty.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0" y="4733759"/>
            <a:ext cx="9144000" cy="430755"/>
          </a:xfrm>
          <a:prstGeom prst="rect">
            <a:avLst/>
          </a:prstGeom>
          <a:solidFill>
            <a:srgbClr val="AEABAB"/>
          </a:solidFill>
          <a:ln cap="flat" cmpd="sng" w="12700">
            <a:solidFill>
              <a:srgbClr val="E6913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Keep this area empty if you are using closed captions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000" y="83235"/>
            <a:ext cx="447013" cy="549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5381" y="4278420"/>
            <a:ext cx="495404" cy="278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6491" y="1238915"/>
            <a:ext cx="5409175" cy="302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4125" y="83225"/>
            <a:ext cx="549850" cy="54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2020-06-18T14:24:45Z</dcterms:created>
  <dc:creator>Mike Webster</dc:creator>
</cp:coreProperties>
</file>