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gdPMM6uv7pR2u+Ak414fdJQDDb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89872" y="188005"/>
            <a:ext cx="7418567" cy="105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50" dirty="0"/>
              <a:t>#BOUsci23 - Sample Slide</a:t>
            </a:r>
            <a:br>
              <a:rPr lang="en-US" sz="4050" dirty="0"/>
            </a:br>
            <a:endParaRPr sz="4050" dirty="0">
              <a:solidFill>
                <a:srgbClr val="0070C0"/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39920" y="848343"/>
            <a:ext cx="383331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16:9 Aspect ratio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it simple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colour-blind-aware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see presenter guidelines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pictures and clear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your social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details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7873253" y="0"/>
            <a:ext cx="1270747" cy="773206"/>
          </a:xfrm>
          <a:prstGeom prst="rect">
            <a:avLst/>
          </a:prstGeom>
          <a:solidFill>
            <a:srgbClr val="AEABAB"/>
          </a:solidFill>
          <a:ln w="12700" cap="flat" cmpd="sng">
            <a:solidFill>
              <a:srgbClr val="E691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this area empty.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4733759"/>
            <a:ext cx="9144000" cy="430755"/>
          </a:xfrm>
          <a:prstGeom prst="rect">
            <a:avLst/>
          </a:prstGeom>
          <a:solidFill>
            <a:srgbClr val="AEABAB"/>
          </a:solidFill>
          <a:ln w="12700" cap="flat" cmpd="sng">
            <a:solidFill>
              <a:srgbClr val="E691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this area empty if you are using closed captions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000" y="83235"/>
            <a:ext cx="447013" cy="54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5381" y="4278420"/>
            <a:ext cx="495404" cy="27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/>
          <a:srcRect/>
          <a:stretch/>
        </p:blipFill>
        <p:spPr>
          <a:xfrm>
            <a:off x="3226798" y="1147849"/>
            <a:ext cx="5564851" cy="31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6"/>
          <a:srcRect/>
          <a:stretch/>
        </p:blipFill>
        <p:spPr>
          <a:xfrm>
            <a:off x="67400" y="113073"/>
            <a:ext cx="549825" cy="54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Macintosh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#BOUsci23 - Sample Slide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#BOUasm22 - Sample Slide </dc:title>
  <dc:creator>Mike Webster</dc:creator>
  <cp:lastModifiedBy>Leila Walker</cp:lastModifiedBy>
  <cp:revision>2</cp:revision>
  <dcterms:created xsi:type="dcterms:W3CDTF">2020-06-18T14:24:45Z</dcterms:created>
  <dcterms:modified xsi:type="dcterms:W3CDTF">2023-07-26T10:04:20Z</dcterms:modified>
</cp:coreProperties>
</file>